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87" r:id="rId4"/>
    <p:sldId id="259" r:id="rId5"/>
    <p:sldId id="260" r:id="rId6"/>
    <p:sldId id="261" r:id="rId7"/>
    <p:sldId id="299" r:id="rId8"/>
    <p:sldId id="269" r:id="rId9"/>
    <p:sldId id="270" r:id="rId10"/>
    <p:sldId id="276" r:id="rId11"/>
    <p:sldId id="286" r:id="rId12"/>
    <p:sldId id="285" r:id="rId13"/>
    <p:sldId id="290" r:id="rId14"/>
    <p:sldId id="291" r:id="rId15"/>
    <p:sldId id="262" r:id="rId16"/>
    <p:sldId id="292" r:id="rId17"/>
    <p:sldId id="297" r:id="rId18"/>
    <p:sldId id="298" r:id="rId19"/>
    <p:sldId id="280" r:id="rId20"/>
    <p:sldId id="295" r:id="rId21"/>
    <p:sldId id="273" r:id="rId22"/>
    <p:sldId id="263" r:id="rId23"/>
    <p:sldId id="256" r:id="rId24"/>
    <p:sldId id="264" r:id="rId25"/>
    <p:sldId id="26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94F47-2E8C-4AFC-B9BB-2B9261D4641B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A15A2-C052-4609-8654-32EFA8943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4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-০১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১০-এদেশে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সবজির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A15A2-C052-4609-8654-32EFA894340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১১-উদ্যান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শাক-সবজির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A15A2-C052-4609-8654-32EFA894340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১২-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পাটের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A15A2-C052-4609-8654-32EFA894340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১৩-উদ্যান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রকমারি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A15A2-C052-4609-8654-32EFA894340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১৪-ফুলের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সমৃদ্ধে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A15A2-C052-4609-8654-32EFA894340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স্লাইড</a:t>
            </a:r>
            <a:r>
              <a:rPr lang="en-US" dirty="0" smtClean="0"/>
              <a:t> </a:t>
            </a:r>
            <a:r>
              <a:rPr lang="en-US" dirty="0" err="1" smtClean="0"/>
              <a:t>নং</a:t>
            </a:r>
            <a:r>
              <a:rPr lang="en-US" baseline="0" dirty="0" smtClean="0"/>
              <a:t> ১৫: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F5-C7D8-492C-BBE5-6F4CC3014BC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১৬-মসলায়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A15A2-C052-4609-8654-32EFA894340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১৭-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জ্বালানিতে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A15A2-C052-4609-8654-32EFA894340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-১৮-তেল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A15A2-C052-4609-8654-32EFA894340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১৯-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তৈরীতে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বাংলাদেশ,ঔষধ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দরকার,এনিমেশনের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D5E8-70D8-4B0C-B5EE-2A39FF045EF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-০২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২০-শিক্ষক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বাঁশ,কাঠ,বেত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সামগ্রীর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A15A2-C052-4609-8654-32EFA894340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-২১-এই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চামড়া,শিং,হাড়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পাট,আগর,তুলা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থাকে।শিক্ষক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A15A2-C052-4609-8654-32EFA894340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২২: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F5-C7D8-492C-BBE5-6F4CC3014BC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-২৩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A15A2-C052-4609-8654-32EFA894340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নং-২৪-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A15A2-C052-4609-8654-32EFA894340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২৫: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F5-C7D8-492C-BBE5-6F4CC3014BC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-০৩-শিক্ষক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উঠানে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উঠান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তাই-না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উঠানে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হয়েছে,হয়তোবা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দিবে।প্রয়োজন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পারেন।উঠানে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যা-কিছু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ফসল।পরবর্তীতে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উদ্যানে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যায়।তাহলে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আমাদেরে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A15A2-C052-4609-8654-32EFA894340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-০৫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F5-C7D8-492C-BBE5-6F4CC3014BC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০৬: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F5-C7D8-492C-BBE5-6F4CC3014BC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৭-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A15A2-C052-4609-8654-32EFA89434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07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০৮-এই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জৈষ্ঠ্য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মাসকে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মধু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আখ্যায়িত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A15A2-C052-4609-8654-32EFA894340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-৯-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হরেক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লেবুর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স্ট্রবেরি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A15A2-C052-4609-8654-32EFA894340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7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13" Type="http://schemas.openxmlformats.org/officeDocument/2006/relationships/image" Target="../media/image87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12" Type="http://schemas.openxmlformats.org/officeDocument/2006/relationships/image" Target="../media/image8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11" Type="http://schemas.openxmlformats.org/officeDocument/2006/relationships/image" Target="../media/image85.jpeg"/><Relationship Id="rId5" Type="http://schemas.openxmlformats.org/officeDocument/2006/relationships/image" Target="../media/image79.jpeg"/><Relationship Id="rId15" Type="http://schemas.openxmlformats.org/officeDocument/2006/relationships/image" Target="../media/image88.jpeg"/><Relationship Id="rId10" Type="http://schemas.openxmlformats.org/officeDocument/2006/relationships/image" Target="../media/image84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Relationship Id="rId1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Relationship Id="rId9" Type="http://schemas.openxmlformats.org/officeDocument/2006/relationships/image" Target="../media/image9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griculture\class 6\file 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  <p:pic>
        <p:nvPicPr>
          <p:cNvPr id="3" name="Picture 3" descr="D:\agriculture\6-8class agriculture picture\Welcome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971800"/>
            <a:ext cx="4686300" cy="3124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E:\Bagerhat contain\My picture\New folder\ai160218n65605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0"/>
            <a:ext cx="1876425" cy="1828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676400"/>
            <a:ext cx="91440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bn-BD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পক্ষ থেকে সবাইকে</a:t>
            </a:r>
            <a:endParaRPr lang="en-US" sz="4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edCurtain(satyr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4822" y="0"/>
            <a:ext cx="9228824" cy="6797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4.bp.blogspot.com/-nqDrSx5NzGQ/UEgn8J5vWZI/AAAAAAAAAj0/NbwRL7J2Q-U/s1600/seasons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898" y="1219200"/>
            <a:ext cx="3505702" cy="2939955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2133600" y="15240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29000" y="1219200"/>
            <a:ext cx="12538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কাল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28475" y="1981200"/>
            <a:ext cx="11769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গ্রীষ্ম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কাল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2937875" y="2242810"/>
            <a:ext cx="990600" cy="10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724400" y="2819400"/>
            <a:ext cx="12859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209800" y="3048000"/>
            <a:ext cx="2590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562600" y="1676400"/>
            <a:ext cx="12121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শীত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কাল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219200" y="1905000"/>
            <a:ext cx="4114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4800" y="152400"/>
            <a:ext cx="8458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রকমারি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দেশে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3" descr="D:\agriculture\6-8class agriculture picture\image_1030_1328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886200"/>
            <a:ext cx="4071938" cy="26003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imagesrv1.amardeshonline.com/201210/news/Kri_Sitkal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" y="3822064"/>
            <a:ext cx="3962401" cy="27406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8374" name="Picture 6" descr="http://www.inn24bd.com/wp-content/uploads/2014/12/10620688_1555864767984461_781913822470175569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799" y="909320"/>
            <a:ext cx="3962401" cy="27296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8376" name="Picture 8" descr="http://archive.ittefaq.com.bd/admin/news_images/2014/01/28/thumbnails/image_1045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599" y="3823547"/>
            <a:ext cx="3962401" cy="27296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8378" name="Picture 10" descr="http://archive.prothom-alo.com/resize/maxDim/640x420/img/uploads/gallery/media-files/image/2012/10/08/2012-10-08-15-38-11-5072f3630d134-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909320"/>
            <a:ext cx="3962400" cy="27296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Rectangle 6"/>
          <p:cNvSpPr/>
          <p:nvPr/>
        </p:nvSpPr>
        <p:spPr>
          <a:xfrm>
            <a:off x="2438400" y="54114"/>
            <a:ext cx="43733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শীতকালের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সবজির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বৈচিত্র্য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nfopedia.com.bd/wp-content/uploads/2014/05/Pat-Shak-Ju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0"/>
            <a:ext cx="2734436" cy="21383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6" name="Rectangle 5"/>
          <p:cNvSpPr/>
          <p:nvPr/>
        </p:nvSpPr>
        <p:spPr>
          <a:xfrm>
            <a:off x="152400" y="2895600"/>
            <a:ext cx="30877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চারাগাছ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পাটশাক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19400" y="18288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6" descr="http://motprokash.com/wp-content/uploads/2015/04/ju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1" y="762000"/>
            <a:ext cx="2743199" cy="2133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cxnSp>
        <p:nvCxnSpPr>
          <p:cNvPr id="13" name="Straight Arrow Connector 12"/>
          <p:cNvCxnSpPr/>
          <p:nvPr/>
        </p:nvCxnSpPr>
        <p:spPr>
          <a:xfrm rot="10800000">
            <a:off x="2819400" y="5029200"/>
            <a:ext cx="6873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352800" y="2920425"/>
            <a:ext cx="20762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পূর্ণবয়স্ক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পাট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4419600" y="3733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Picture 2" descr="http://www.amaderrajshahi.com/gallery/images/903ce9225fca3e988c2af215d4e544d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762000"/>
            <a:ext cx="2743200" cy="21335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29" name="Rectangle 28"/>
          <p:cNvSpPr/>
          <p:nvPr/>
        </p:nvSpPr>
        <p:spPr>
          <a:xfrm>
            <a:off x="7010400" y="2895600"/>
            <a:ext cx="7072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আঁশ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943600" y="1752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3" name="Picture 4" descr="http://paimages.prothom-alo.com/contents/cache/images/800x500x1/uploads/media/2014/09/06/448ddbd2d3193c081d938629de76b672-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4114800"/>
            <a:ext cx="2743200" cy="21887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47" name="Picture 10" descr="http://upload.wikimedia.org/wikipedia/commons/thumb/7/7d/Ghunte_stick_2010.jpg/220px-Ghunte_stick_20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4114800"/>
            <a:ext cx="2743200" cy="21368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9" name="Rectangle 48"/>
          <p:cNvSpPr/>
          <p:nvPr/>
        </p:nvSpPr>
        <p:spPr>
          <a:xfrm>
            <a:off x="4234340" y="6273225"/>
            <a:ext cx="12458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 smtClean="0">
                <a:ln/>
                <a:effectLst/>
                <a:latin typeface="NikoshBAN" pitchFamily="2" charset="0"/>
                <a:cs typeface="NikoshBAN" pitchFamily="2" charset="0"/>
              </a:rPr>
              <a:t>পাটকাঠি</a:t>
            </a:r>
            <a:endParaRPr lang="en-US" sz="3200" b="1" cap="none" spc="0" dirty="0">
              <a:ln/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7200" y="6273225"/>
            <a:ext cx="11095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জ্বালানি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95600" y="0"/>
            <a:ext cx="27735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অর্থকরী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পাট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449622" y="5029200"/>
            <a:ext cx="71317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9000" y="47492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9" grpId="0"/>
      <p:bldP spid="49" grpId="0"/>
      <p:bldP spid="50" grpId="0"/>
      <p:bldP spid="51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i.imgur.com/FRB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838200"/>
            <a:ext cx="3000884" cy="2514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62470" name="Picture 6" descr="http://vcampus.co/media/image/standard/belly-flowers-farming-34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657600"/>
            <a:ext cx="2971799" cy="2514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62472" name="Picture 8" descr="http://4.bp.blogspot.com/-tsWjKIhmtrU/T8YRPGnnXgI/AAAAAAAAAbE/Uz9Tf8z_zSU/s1600/Jasmine+star+Munibu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838200"/>
            <a:ext cx="2971800" cy="25224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6" name="Rectangle 5"/>
          <p:cNvSpPr/>
          <p:nvPr/>
        </p:nvSpPr>
        <p:spPr>
          <a:xfrm>
            <a:off x="1447800" y="3352800"/>
            <a:ext cx="7184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গাঁদা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6248400"/>
            <a:ext cx="7857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বেলি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3429000"/>
            <a:ext cx="5645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যুঁই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0"/>
            <a:ext cx="51187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শত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দেশে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jjdin.com/admin/news_images/1059/image_1059_1591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3048000" cy="21621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3492" name="Picture 4" descr="http://khobor24.net/wp-content/uploads/2013/01/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954780"/>
            <a:ext cx="2743200" cy="19888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3494" name="Picture 6" descr="https://encrypted-tbn3.gstatic.com/images?q=tbn:ANd9GcRA7UzqMC1H72suSzEAigWIiHNm5JelGbWds9M9YrDprMFgyBT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3974254"/>
            <a:ext cx="2700877" cy="1981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3500" name="Picture 12" descr="http://www.dainikdestiny.com/admin/news_images/1023/image_1023_1438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962400"/>
            <a:ext cx="2743200" cy="19507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" name="Rectangle 7"/>
          <p:cNvSpPr/>
          <p:nvPr/>
        </p:nvSpPr>
        <p:spPr>
          <a:xfrm>
            <a:off x="762000" y="2967335"/>
            <a:ext cx="20489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কেনা-বেচা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4" descr="http://www.dainikazadi.org/admin/photo_gallery_pic/bfb858bfe95a2739d2f7e9f43823cbe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5967" y="762000"/>
            <a:ext cx="3177033" cy="2114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0" name="Rectangle 9"/>
          <p:cNvSpPr/>
          <p:nvPr/>
        </p:nvSpPr>
        <p:spPr>
          <a:xfrm>
            <a:off x="5562600" y="2895600"/>
            <a:ext cx="3276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0" y="5968425"/>
            <a:ext cx="17892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0" y="5968425"/>
            <a:ext cx="17892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বিপণন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5943600"/>
            <a:ext cx="25186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রপ্তানি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0800" y="0"/>
            <a:ext cx="27767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ফুল</a:t>
            </a:r>
            <a:endParaRPr lang="en-U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143470"/>
            <a:ext cx="2929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524000"/>
            <a:ext cx="815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শাক-সবজি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ncrypted-tbn3.gstatic.com/images?q=tbn:ANd9GcTNGRREnIWxARw7duWFXu6F_nY-TBSUsLt5_7pf-7DXqiAp7hS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0"/>
            <a:ext cx="2077061" cy="21941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" name="Picture 2" descr="http://www.priyo.com/files/story/201212/Turmer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762000"/>
            <a:ext cx="2107769" cy="21836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Picture 10" descr="http://www.bdkrishinews.com/wp-content/uploads/2014/11/peya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762000"/>
            <a:ext cx="2058751" cy="21273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8" descr="https://encrypted-tbn2.gstatic.com/images?q=tbn:ANd9GcS6lifvvMvLXvIc15STPCgikSey5w-TBhgNPR6V91K1B63TkYQVW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693375"/>
            <a:ext cx="2058751" cy="21960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2590800" y="0"/>
            <a:ext cx="30989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4000" b="1" cap="all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cap="all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মসলা</a:t>
            </a:r>
            <a:endParaRPr lang="en-US" sz="4000" b="1" cap="all" spc="0" dirty="0">
              <a:ln/>
              <a:solidFill>
                <a:schemeClr val="accent6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0131" y="3048000"/>
            <a:ext cx="6815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মরিচ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3250" y="3023100"/>
            <a:ext cx="6174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হলুদ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77593" y="2980305"/>
            <a:ext cx="8242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পেঁ</a:t>
            </a:r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য়াজ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10873" y="2985465"/>
            <a:ext cx="6126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রসুন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6" descr="https://encrypted-tbn0.gstatic.com/images?q=tbn:ANd9GcTxCgZ7L5k1tGZFxk8nDEz3zQdCayoQs282jDrQTlMy-ON40yY0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398" y="4114800"/>
            <a:ext cx="2077061" cy="22234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2" name="Picture 14" descr="http://www.deshebideshe.com/assets/news_images/2f9095733b7130752f60c62584c70cb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46526" y="4114800"/>
            <a:ext cx="2023933" cy="2209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3" name="Picture 16" descr="http://www.ekrishi.com/gallery/images/gallery/11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06089" y="4128729"/>
            <a:ext cx="2077062" cy="2209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4" name="Rectangle 13"/>
          <p:cNvSpPr/>
          <p:nvPr/>
        </p:nvSpPr>
        <p:spPr>
          <a:xfrm>
            <a:off x="2887608" y="6324336"/>
            <a:ext cx="10887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তেজপাতা</a:t>
            </a:r>
            <a:endParaRPr lang="en-US" sz="24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4235" y="6348097"/>
            <a:ext cx="6319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আদা</a:t>
            </a:r>
            <a:endParaRPr lang="en-US" sz="24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43315" y="6348096"/>
            <a:ext cx="5517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ধনে</a:t>
            </a:r>
            <a:endParaRPr lang="en-US" sz="24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lawipower.com/files/lawi/content/images/fuels/Rice-straw-LAW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85800"/>
            <a:ext cx="1532965" cy="11497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" name="Picture 12" descr="http://agritech.tnau.ac.in/success_stories/images/success_stories/2007011101261601277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6672" y="698090"/>
            <a:ext cx="1515545" cy="1174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Picture 10" descr="http://i1.wp.com/www.bioenergyconsult.com/wp-content/uploads/2012/08/Crop-Residu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9033" y="706007"/>
            <a:ext cx="1515545" cy="11661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4" descr="http://i00.i.aliimg.com/photo/v0/50007767460/Rice_Bran_Me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52961" y="2057400"/>
            <a:ext cx="1519256" cy="11497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Picture 6" descr="http://mofa.gov.gh/site/wp-content/uploads/2011/09/Baled-rice-stra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2106235"/>
            <a:ext cx="1532966" cy="11497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" name="Picture 14" descr="http://www.idrc.ca/EN/Resources/Publications/openebooks/582-3/f0126-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2182" y="2057400"/>
            <a:ext cx="1447800" cy="11497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" name="Rectangle 7"/>
          <p:cNvSpPr/>
          <p:nvPr/>
        </p:nvSpPr>
        <p:spPr>
          <a:xfrm>
            <a:off x="4267200" y="0"/>
            <a:ext cx="13404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জ্বালানি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6406" y="3505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তুষ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শুকিয়ে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জ্বালানি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3" descr="D:\agriculture\class6 lesson3\0,,17272881_302,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7788" y="4191000"/>
            <a:ext cx="1676400" cy="12070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4" name="Picture 4" descr="D:\agriculture\class 6\ed05e61275ae7b312281018ef83eaf51-1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23788" y="4191000"/>
            <a:ext cx="1676400" cy="12070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5" name="Picture 2" descr="D:\agriculture\seven2\2254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57388" y="4191000"/>
            <a:ext cx="1676400" cy="12858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6" name="Picture 2" descr="F:\panna drivreআমার কম্পিউটারের ই ড্রাইভের অংশ হাত দেবেননা।\15-1-215 gif\download\Agricultor-27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88" y="4186690"/>
            <a:ext cx="1419612" cy="129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162710" y="5715000"/>
            <a:ext cx="5904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জ্বালানি</a:t>
            </a:r>
            <a:endParaRPr lang="en-US" sz="4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medagri.org/images/sectors/Oi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990600"/>
            <a:ext cx="2743200" cy="22193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3" name="Picture 14" descr="http://www.naturallivingideas.com/wp-content/uploads/2013/08/black-cumin-o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962400"/>
            <a:ext cx="2743200" cy="2209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4" name="Picture 10" descr="http://www.onlyfoods.net/wp-content/uploads/2012/05/Soybean-Oi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990600"/>
            <a:ext cx="2743200" cy="2209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5" name="Picture 8" descr="http://img.21food.com/20110609/product/130550975357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962400"/>
            <a:ext cx="2743200" cy="2209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6" name="Picture 12" descr="https://gradcontent.com/lib/300x300/peanuts-oil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3962400"/>
            <a:ext cx="2743200" cy="2209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7410" name="Picture 2" descr="http://3.bp.blogspot.com/-9YNhUv7wZGI/Us5ByynAQgI/AAAAAAAAAks/IG-g8qhBEYw/s1600/benefits-of-mustard-oi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990600"/>
            <a:ext cx="2743200" cy="2209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8" name="Rectangle 7"/>
          <p:cNvSpPr/>
          <p:nvPr/>
        </p:nvSpPr>
        <p:spPr>
          <a:xfrm>
            <a:off x="457200" y="3276600"/>
            <a:ext cx="17940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সরিষার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3276600"/>
            <a:ext cx="17187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সূর্যমুখী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1800" y="3276600"/>
            <a:ext cx="1787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সয়াবিন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6248400"/>
            <a:ext cx="30492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চালের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কুড়া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6248400"/>
            <a:ext cx="29209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চিনাবাদাম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72200" y="6248400"/>
            <a:ext cx="29931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কালোজিরা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152400"/>
            <a:ext cx="30011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agriculture\class 6\07-amlo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929023"/>
            <a:ext cx="1744378" cy="15117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" name="TextBox 3"/>
          <p:cNvSpPr txBox="1"/>
          <p:nvPr/>
        </p:nvSpPr>
        <p:spPr>
          <a:xfrm>
            <a:off x="2760567" y="54114"/>
            <a:ext cx="4478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হরেক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0" name="Picture 4" descr="D:\agriculture\class 6\201409020925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929023"/>
            <a:ext cx="1610195" cy="15296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102" name="Picture 6" descr="D:\agriculture\class 6\20130310-094804-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929023"/>
            <a:ext cx="1678662" cy="15207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103" name="Picture 7" descr="D:\agriculture\class 6\zz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927673"/>
            <a:ext cx="1610195" cy="15131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104" name="Picture 8" descr="D:\agriculture\class 6\বাসক পাতা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955893"/>
            <a:ext cx="1565467" cy="14849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" name="TextBox 1"/>
          <p:cNvSpPr txBox="1"/>
          <p:nvPr/>
        </p:nvSpPr>
        <p:spPr>
          <a:xfrm>
            <a:off x="535728" y="2524758"/>
            <a:ext cx="78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বয়রা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7218" y="2524758"/>
            <a:ext cx="892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হরতকি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3639" y="2502085"/>
            <a:ext cx="1140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আমলকি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5138" y="2510135"/>
            <a:ext cx="139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বাশক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পাতা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63547" y="2514600"/>
            <a:ext cx="102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থানকুনী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8" descr="http://10.175.165.11/SP149.202.9.147/SDwww.newsplanetbd.com/Spcdn%2f2014%2f10%2f25%2fce_brightness_o/Rqae5eb53b-c103-49e4-a363-9cb05f81161d/ID1938EE863B21388D/RV200000/AVSkyController_3.1.2.50020/Br200/CL2-global/EI851952725/Ht240/IP10.45.26.230%3a50665/IQ25/MO15/MT0/NIGPMOCCA-GAZDIST1-SKFCTL1/OC0/OS0/Otjpeg/PB200/PNMedCongestion_3G4GWiFi_Desktop/SI07000600e9c550000000000000000000000000000a2d1ae600000000000000000000000095ca0993b7b28a6203b68a00/SUhttp%3a%2f%2fwww.newsplanetbd.com%2fcdn%2f2014%2f10%2f25%2fce_brightness_of_neem_img_2856%2520copy.jpg/Sd736B7966697265/TI851952725/Tr1/Wh400/EV0137bf65f28199d099d87b12f671501e/file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7397" y="3138948"/>
            <a:ext cx="1699492" cy="12561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0" name="Picture 6" descr="http://10.175.165.11/SP162.255.118.39/SDwww.public-post.com/Spwp-content%2fuploads%2f2013%2f06%2fher/Rqae5eb53b-c103-49e4-a363-9cb05f81161d/ID1938EE863B21388D/RV200000/AVSkyController_3.1.2.50020/Br200/CL2-global/EI851916086/Ht240/IP10.45.26.230%3a50646/IQ25/MO15/MT0/NIGPMOCCA-GAZDIST1-SKFCTL1/OC0/OS0/Otjpeg/PB200/PNMedCongestion_3G4GWiFi_Desktop/SI07000600d6c550000000000000000000000000000a2d1ae6000000000000000000000000a2ff76273358f553d8b58a00/SUhttp%3a%2f%2fwww.public-post.com%2fwp-content%2fuploads%2f2013%2f06%2fherbal-medicine-tulasi-leaves-bangladesh.jpg/Sd736B7966697265/TI851916086/Tr1/Wh400/EV6511896e699eb80e210e0c9e3cf70ac6/file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62321" y="3138948"/>
            <a:ext cx="1662546" cy="12561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1" name="Picture 4" descr="https://teachers.gov.bd/sites/default/files/styles/large/public/photo/800px-Aloe_Vera.jpg?itok=ZFpne4Q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82836" y="3138948"/>
            <a:ext cx="1699491" cy="1219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2" name="Picture 2" descr="http://www.kalerkantho.com/print_edition/admin/news_images/1129/image_1129_31772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80230" y="3124200"/>
            <a:ext cx="1699491" cy="1219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3" name="Rectangle 22"/>
          <p:cNvSpPr/>
          <p:nvPr/>
        </p:nvSpPr>
        <p:spPr>
          <a:xfrm>
            <a:off x="705676" y="4419600"/>
            <a:ext cx="5549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নিম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64827" y="4419600"/>
            <a:ext cx="7328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তুলসী</a:t>
            </a:r>
            <a:endParaRPr lang="en-US" sz="24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67182" y="4419600"/>
            <a:ext cx="12875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অ্যালোভেরা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41216" y="4419600"/>
            <a:ext cx="8883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শতমূলী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4" descr="D:\agriculture\Ruby picture\part-3\garlic-with-parsley-leaves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3114" y="5249525"/>
            <a:ext cx="1580084" cy="11758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9968" y="6425401"/>
            <a:ext cx="653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রসুন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http://amarbangladesh-online.com/wp-content/uploads/2015/05/lobonggo_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97533" y="5172885"/>
            <a:ext cx="1638300" cy="121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3228" y="6422503"/>
            <a:ext cx="725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লবঙ্গ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 descr="http://www.priyo.com/files/story/201212/Turmeric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72648" y="5183607"/>
            <a:ext cx="1638300" cy="12123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73639" y="6422503"/>
            <a:ext cx="69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হলুদ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2" descr="D:\agriculture\Ruby picture\part-3\20130813_41619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696210" y="5166917"/>
            <a:ext cx="1638300" cy="1219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96210" y="6425401"/>
            <a:ext cx="1380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কালোজিরা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3401" y="5249525"/>
            <a:ext cx="838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প্রসাধনী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কাঁচামাল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334510" y="5747927"/>
            <a:ext cx="81889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5486400"/>
            <a:ext cx="4572000" cy="1295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05400" y="4724400"/>
            <a:ext cx="4038600" cy="16764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shaikhmasudurrahman@gmail.com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0"/>
            <a:ext cx="3352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72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981742"/>
            <a:ext cx="4953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শেখ-মাসুদুর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bn-BD" sz="44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নওয়াপাড়া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ইয়াকুব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হাইস্কুল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বাগেরহা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ট।</a:t>
            </a:r>
            <a:endParaRPr lang="en-US" sz="4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1143000"/>
            <a:ext cx="4419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</a:p>
          <a:p>
            <a:pPr algn="ctr"/>
            <a:r>
              <a:rPr lang="bn-BD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(পাঠ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-৬</a:t>
            </a:r>
            <a:r>
              <a:rPr lang="bn-BD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5934670"/>
            <a:ext cx="3810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০১৭১২১৭৫৬৪২</a:t>
            </a:r>
            <a:endParaRPr lang="en-US" sz="3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 descr="C:\Users\HERA COMPUTER\Desktop\201608010015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81" y="520051"/>
            <a:ext cx="347743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বেতের ধামা photo DSC043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838200"/>
            <a:ext cx="3505200" cy="2362200"/>
          </a:xfrm>
          <a:prstGeom prst="rect">
            <a:avLst/>
          </a:prstGeom>
          <a:noFill/>
        </p:spPr>
      </p:pic>
      <p:pic>
        <p:nvPicPr>
          <p:cNvPr id="64518" name="Picture 6" descr="http://www.craftclustersofindia.in/upload/Photo/26_CD%2076_CD-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886200"/>
            <a:ext cx="3581400" cy="2362200"/>
          </a:xfrm>
          <a:prstGeom prst="rect">
            <a:avLst/>
          </a:prstGeom>
          <a:noFill/>
        </p:spPr>
      </p:pic>
      <p:pic>
        <p:nvPicPr>
          <p:cNvPr id="64520" name="Picture 8" descr="http://sesu.alokitobangladesh.com/wp-content/uploads/2013/10/3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886200"/>
            <a:ext cx="3515906" cy="2341738"/>
          </a:xfrm>
          <a:prstGeom prst="rect">
            <a:avLst/>
          </a:prstGeom>
          <a:noFill/>
        </p:spPr>
      </p:pic>
      <p:pic>
        <p:nvPicPr>
          <p:cNvPr id="64522" name="Picture 10" descr="http://www.protikhon.com/wp-content/uploads/2015/02/mathbaria-momin-mosque2.thumbnai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838200"/>
            <a:ext cx="3505200" cy="2362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71600" y="3225225"/>
            <a:ext cx="6928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কাঠ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3200400"/>
            <a:ext cx="7072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বেত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6273225"/>
            <a:ext cx="7072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বেত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0" y="6273225"/>
            <a:ext cx="6479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বাঁশ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95600" y="0"/>
            <a:ext cx="36647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সামগ্রীর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বৈচিত্র্য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lokitobangladesh.com/assets/images/news_images/2013/05/29/image_727_116387_23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552" y="822859"/>
            <a:ext cx="2039400" cy="176056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219699" y="2680023"/>
            <a:ext cx="8963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আগর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3" name="Picture 1" descr="D:\agriculture\6-8class agriculture picture\panna 8m 1odday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830826"/>
            <a:ext cx="2039399" cy="1752600"/>
          </a:xfrm>
          <a:prstGeom prst="rect">
            <a:avLst/>
          </a:prstGeom>
          <a:noFill/>
        </p:spPr>
      </p:pic>
      <p:pic>
        <p:nvPicPr>
          <p:cNvPr id="28674" name="Picture 2" descr="D:\agriculture\class 6\cott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7665" y="835742"/>
            <a:ext cx="2039399" cy="1752600"/>
          </a:xfrm>
          <a:prstGeom prst="rect">
            <a:avLst/>
          </a:prstGeom>
          <a:noFill/>
        </p:spPr>
      </p:pic>
      <p:pic>
        <p:nvPicPr>
          <p:cNvPr id="28675" name="Picture 3" descr="D:\agriculture\class seven\jngx0802_sharp-02-279_625px_copyr_last_fla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830826"/>
            <a:ext cx="2039399" cy="1752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538932" y="2675107"/>
            <a:ext cx="7168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তুলা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434" y="2675106"/>
            <a:ext cx="6928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কাঠ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9917" y="2655198"/>
            <a:ext cx="6639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পাট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0"/>
            <a:ext cx="60244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বৈচিত্র্যের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8" descr="http://www.priyo.com/files/styles/fullpage/public/story/201310/chamra%20cost.jpg?itok=TuESNkRj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639" y="3962400"/>
            <a:ext cx="2335161" cy="1447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3" name="Picture 4" descr="http://www.jjdin.com/admin/news_images/630/image_630_8980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0468" y="3943052"/>
            <a:ext cx="2129732" cy="14671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4" name="Picture 6" descr="http://www.swadeshnews24.com/wp-content/uploads/2014/10/cow_bones_for_sale_trade_by_starl33na-swadeshnews2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4232" y="3943052"/>
            <a:ext cx="2366368" cy="14671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5" name="Rectangle 14"/>
          <p:cNvSpPr/>
          <p:nvPr/>
        </p:nvSpPr>
        <p:spPr>
          <a:xfrm>
            <a:off x="468302" y="5562600"/>
            <a:ext cx="16706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চামড়া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60558" y="5547852"/>
            <a:ext cx="13676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শিং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40369" y="5547852"/>
            <a:ext cx="13740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হাড়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228600"/>
            <a:ext cx="2476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524000"/>
            <a:ext cx="7162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২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228600"/>
            <a:ext cx="1829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24000"/>
            <a:ext cx="63971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জৈষ্ঠ্য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মাসকে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মধু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08" y="2743200"/>
            <a:ext cx="89638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একদিকে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শাক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অন্যদিকে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অর্থকরী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381" y="3864114"/>
            <a:ext cx="54222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মসলা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526" y="4876800"/>
            <a:ext cx="6019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533400"/>
            <a:ext cx="2648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6764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মসলা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ভোজ্যতেল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ঔষধি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নির্মাণ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ফসলে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D:\class six chapter 2\agriculture\agriculture 4-11\Slide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" y="768349"/>
            <a:ext cx="9107129" cy="607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http://www.matlaberalo.com/wp-content/uploads/2014/11/PICTURE-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419600"/>
            <a:ext cx="2149497" cy="21016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3" name="Rectangle 2"/>
          <p:cNvSpPr/>
          <p:nvPr/>
        </p:nvSpPr>
        <p:spPr>
          <a:xfrm>
            <a:off x="3562106" y="0"/>
            <a:ext cx="22461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4" name="Picture 6" descr="D:\class six chapter 2\agriculture\6-8class agriculture picture\লিচুর কলম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5" y="1143000"/>
            <a:ext cx="2135642" cy="21122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class six chapter 2\agriculture\6-8class agriculture picture\panna 8m 1odday\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51854"/>
            <a:ext cx="2220525" cy="21681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class six chapter 2\agriculture\8 class\141666377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22349"/>
            <a:ext cx="2163605" cy="21542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class six chapter 2\agriculture\agriculture 1-11-15\Arka samra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46639"/>
            <a:ext cx="2163605" cy="213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class six chapter 2\agriculture\agriculture 4-11\Slide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563" r="3017" b="21345"/>
          <a:stretch/>
        </p:blipFill>
        <p:spPr bwMode="auto">
          <a:xfrm>
            <a:off x="3505200" y="4444181"/>
            <a:ext cx="2149497" cy="21367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38600" y="5410200"/>
            <a:ext cx="2133600" cy="10446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457200"/>
            <a:ext cx="33554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27332" y="2819400"/>
            <a:ext cx="4883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বৈচিত্র্য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228600"/>
            <a:ext cx="16257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2888" y="1625025"/>
            <a:ext cx="61815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351782"/>
            <a:ext cx="7391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2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3799582"/>
            <a:ext cx="8000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কৃষিক্ষেত্রে</a:t>
            </a:r>
            <a:r>
              <a:rPr lang="en-US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800600"/>
            <a:ext cx="8991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মসলা</a:t>
            </a:r>
            <a:r>
              <a:rPr lang="en-US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ভোজ্যতেল</a:t>
            </a:r>
            <a:r>
              <a:rPr lang="en-US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ঔষধি</a:t>
            </a:r>
            <a:r>
              <a:rPr lang="en-US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ফসলে</a:t>
            </a:r>
            <a:r>
              <a:rPr lang="en-US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বৈচিত্রের</a:t>
            </a:r>
            <a:r>
              <a:rPr lang="en-US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100078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0" y="2743200"/>
            <a:ext cx="1524000" cy="13716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endParaRPr lang="en-US" sz="4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agriculture\part-4\20150310eq0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762000"/>
            <a:ext cx="2590800" cy="17991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Rectangle 4"/>
          <p:cNvSpPr/>
          <p:nvPr/>
        </p:nvSpPr>
        <p:spPr>
          <a:xfrm>
            <a:off x="4648200" y="1143000"/>
            <a:ext cx="643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endParaRPr lang="en-US" sz="32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4165211" y="2845191"/>
            <a:ext cx="663714" cy="25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3" descr="D:\agriculture\part-4\1e018d93f37a215649e52151178488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905000"/>
            <a:ext cx="2590800" cy="3352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cxnSp>
        <p:nvCxnSpPr>
          <p:cNvPr id="8" name="Straight Arrow Connector 7"/>
          <p:cNvCxnSpPr/>
          <p:nvPr/>
        </p:nvCxnSpPr>
        <p:spPr>
          <a:xfrm>
            <a:off x="5105400" y="34290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391400" y="5410200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28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2800" y="6248400"/>
            <a:ext cx="1676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মসলা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4" descr="D:\agriculture\part-4\Red_Spina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95964"/>
            <a:ext cx="2057400" cy="20985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4" name="Picture 5" descr="D:\agriculture\part-4\Vegetabl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735902"/>
            <a:ext cx="2057400" cy="19203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5" name="Picture 3" descr="D:\agriculture\class 6\105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800600"/>
            <a:ext cx="2666129" cy="15111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cxnSp>
        <p:nvCxnSpPr>
          <p:cNvPr id="16" name="Straight Arrow Connector 15"/>
          <p:cNvCxnSpPr/>
          <p:nvPr/>
        </p:nvCxnSpPr>
        <p:spPr>
          <a:xfrm rot="16200000" flipH="1">
            <a:off x="4038601" y="4267200"/>
            <a:ext cx="914401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362200" y="0"/>
            <a:ext cx="36631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বৈচিত্র্য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5791200"/>
            <a:ext cx="1752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শাক-সবজি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2286000" y="34290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1" grpId="0"/>
      <p:bldP spid="12" grpId="0"/>
      <p:bldP spid="2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lokitobangladesh.com/assets/images/news_images/2014/06/10/19_781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85800"/>
            <a:ext cx="2269627" cy="1545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cxnSp>
        <p:nvCxnSpPr>
          <p:cNvPr id="5" name="Straight Arrow Connector 4"/>
          <p:cNvCxnSpPr>
            <a:endCxn id="12" idx="3"/>
          </p:cNvCxnSpPr>
          <p:nvPr/>
        </p:nvCxnSpPr>
        <p:spPr>
          <a:xfrm flipH="1" flipV="1">
            <a:off x="2133600" y="2607500"/>
            <a:ext cx="1752600" cy="745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581400" y="3200400"/>
            <a:ext cx="1752600" cy="1676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4228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কাঁঠাল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D:\agriculture\97f6d860-d828-4bb4-ae95-99af4c00e9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685799"/>
            <a:ext cx="1638300" cy="1545731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4" name="Picture 4" descr="http://www.krishibarta.org/wp-content/uploads/2014/06/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685799"/>
            <a:ext cx="1828800" cy="1545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5" name="Rectangle 14"/>
          <p:cNvSpPr/>
          <p:nvPr/>
        </p:nvSpPr>
        <p:spPr>
          <a:xfrm>
            <a:off x="3429000" y="2330501"/>
            <a:ext cx="5838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4579" y="2330500"/>
            <a:ext cx="9188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আনারস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457700" y="2330501"/>
            <a:ext cx="0" cy="8698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162799" y="1027093"/>
            <a:ext cx="182880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3" name="Straight Arrow Connector 22"/>
          <p:cNvCxnSpPr>
            <a:stCxn id="14" idx="3"/>
          </p:cNvCxnSpPr>
          <p:nvPr/>
        </p:nvCxnSpPr>
        <p:spPr>
          <a:xfrm>
            <a:off x="6400800" y="1458665"/>
            <a:ext cx="761999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2" descr="http://bdn24x7.com/wp-content/uploads/2014/03/Orange-Thakurgaon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2238068"/>
            <a:ext cx="1380804" cy="1192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9" name="Straight Arrow Connector 28"/>
          <p:cNvCxnSpPr/>
          <p:nvPr/>
        </p:nvCxnSpPr>
        <p:spPr>
          <a:xfrm flipV="1">
            <a:off x="5333999" y="2834148"/>
            <a:ext cx="1447800" cy="8996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 rot="19601242">
            <a:off x="5486400" y="2874486"/>
            <a:ext cx="753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কমলা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2" descr="http://s3.amazonaws.com/somewherein/assets/images/thumbs/mohdfiendblog_1216119682_4-tt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0623" y="3810000"/>
            <a:ext cx="1317577" cy="12849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34" name="Straight Arrow Connector 33"/>
          <p:cNvCxnSpPr/>
          <p:nvPr/>
        </p:nvCxnSpPr>
        <p:spPr>
          <a:xfrm>
            <a:off x="5334000" y="4419599"/>
            <a:ext cx="170362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715000" y="3886200"/>
            <a:ext cx="91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কদবেল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8" descr="http://bdfertilizer.com/wp-content/uploads/2014/01/c692f66a425e70d222eebe346bc5671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7240" y="5257800"/>
            <a:ext cx="1774723" cy="1447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42" name="Straight Arrow Connector 41"/>
          <p:cNvCxnSpPr/>
          <p:nvPr/>
        </p:nvCxnSpPr>
        <p:spPr>
          <a:xfrm>
            <a:off x="5143499" y="4800600"/>
            <a:ext cx="1490034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5" name="Picture 10" descr="http://bdfertilizer.com/wp-content/uploads/2013/12/b8ed4e43a73c63213fb8fa5ddd89f55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27723" y="5360420"/>
            <a:ext cx="1641186" cy="13820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47" name="Straight Arrow Connector 46"/>
          <p:cNvCxnSpPr/>
          <p:nvPr/>
        </p:nvCxnSpPr>
        <p:spPr>
          <a:xfrm>
            <a:off x="4348316" y="4898755"/>
            <a:ext cx="0" cy="461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9" name="Picture 4" descr="http://www.dailyjugerkatha.com/wp-content/uploads/2013/11/IMG_569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2100" y="2971800"/>
            <a:ext cx="2082800" cy="1562100"/>
          </a:xfrm>
          <a:prstGeom prst="rect">
            <a:avLst/>
          </a:prstGeom>
          <a:noFill/>
        </p:spPr>
      </p:pic>
      <p:pic>
        <p:nvPicPr>
          <p:cNvPr id="50" name="Picture 2" descr="http://www.bdkrishinews.com/wp-content/uploads/2015/01/masud-miah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2100" y="4606246"/>
            <a:ext cx="2082800" cy="1562099"/>
          </a:xfrm>
          <a:prstGeom prst="rect">
            <a:avLst/>
          </a:prstGeom>
          <a:noFill/>
        </p:spPr>
      </p:pic>
      <p:cxnSp>
        <p:nvCxnSpPr>
          <p:cNvPr id="52" name="Straight Arrow Connector 51"/>
          <p:cNvCxnSpPr/>
          <p:nvPr/>
        </p:nvCxnSpPr>
        <p:spPr>
          <a:xfrm flipH="1">
            <a:off x="2374900" y="3886200"/>
            <a:ext cx="115282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0" y="6185551"/>
            <a:ext cx="33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পেঁপে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9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kishorkanthabd.com/wp-content/uploads/2015/05/kk-Cover-May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709" y="152400"/>
            <a:ext cx="7383091" cy="66294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3554976" y="1981200"/>
            <a:ext cx="1714500" cy="250475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105400" y="609600"/>
            <a:ext cx="2667000" cy="152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00700" y="1017657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মধু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মাস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hobujbangladesh24.com/images/ag/Labu_Cultivate_7-4-14.jpg"/>
          <p:cNvPicPr>
            <a:picLocks noChangeAspect="1" noChangeArrowheads="1"/>
          </p:cNvPicPr>
          <p:nvPr/>
        </p:nvPicPr>
        <p:blipFill rotWithShape="1">
          <a:blip r:embed="rId3"/>
          <a:srcRect b="5187"/>
          <a:stretch/>
        </p:blipFill>
        <p:spPr bwMode="auto">
          <a:xfrm>
            <a:off x="155575" y="864394"/>
            <a:ext cx="1748081" cy="15551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6868" name="Picture 4" descr="http://tazakhobor.org/bangla/images/stories/mother/012/73744_x3_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838200"/>
            <a:ext cx="1867268" cy="1607514"/>
          </a:xfrm>
          <a:prstGeom prst="rect">
            <a:avLst/>
          </a:prstGeom>
          <a:noFill/>
        </p:spPr>
      </p:pic>
      <p:pic>
        <p:nvPicPr>
          <p:cNvPr id="36870" name="Picture 6" descr="http://sesu.alokitobangladesh.com/wp-content/uploads/2013/07/Lebu-2.jpg"/>
          <p:cNvPicPr>
            <a:picLocks noChangeAspect="1" noChangeArrowheads="1"/>
          </p:cNvPicPr>
          <p:nvPr/>
        </p:nvPicPr>
        <p:blipFill rotWithShape="1">
          <a:blip r:embed="rId5"/>
          <a:srcRect b="10899"/>
          <a:stretch/>
        </p:blipFill>
        <p:spPr bwMode="auto">
          <a:xfrm>
            <a:off x="4648200" y="864394"/>
            <a:ext cx="1748081" cy="1581320"/>
          </a:xfrm>
          <a:prstGeom prst="rect">
            <a:avLst/>
          </a:prstGeom>
          <a:noFill/>
        </p:spPr>
      </p:pic>
      <p:sp>
        <p:nvSpPr>
          <p:cNvPr id="36872" name="AutoShape 8" descr="http://dhakatimes.com.bd/wp-content/uploads/2014/04/Guava-lime-and-2-600x3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4" name="Picture 10" descr="http://dhakatimes.com.bd/wp-content/uploads/2014/04/Guava-lime-and-2-600x3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864394"/>
            <a:ext cx="1906997" cy="162401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28248" y="2512988"/>
            <a:ext cx="25170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লেবু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http://www.sbd24.com/assets/images/news_images/2015/04/21/strawberry-nest_2684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3394" y="3502337"/>
            <a:ext cx="2364031" cy="17730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2" name="TextBox 1"/>
          <p:cNvSpPr txBox="1"/>
          <p:nvPr/>
        </p:nvSpPr>
        <p:spPr>
          <a:xfrm>
            <a:off x="283394" y="5486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স্ট্রবেরির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জনপ্রিয়তা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দেশে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http://banglanews.fi/files/uploads/2014/03/Tea-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52184" y="3535085"/>
            <a:ext cx="2364031" cy="17730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" name="Rectangle 11"/>
          <p:cNvSpPr/>
          <p:nvPr/>
        </p:nvSpPr>
        <p:spPr>
          <a:xfrm>
            <a:off x="4648200" y="5486400"/>
            <a:ext cx="35821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উপযোগী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838634" y="4272471"/>
            <a:ext cx="2706649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777</Words>
  <Application>Microsoft Office PowerPoint</Application>
  <PresentationFormat>On-screen Show (4:3)</PresentationFormat>
  <Paragraphs>166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HERA</dc:creator>
  <cp:lastModifiedBy>HERA COMPUTER</cp:lastModifiedBy>
  <cp:revision>69</cp:revision>
  <dcterms:created xsi:type="dcterms:W3CDTF">2006-08-16T00:00:00Z</dcterms:created>
  <dcterms:modified xsi:type="dcterms:W3CDTF">2016-08-06T12:42:36Z</dcterms:modified>
</cp:coreProperties>
</file>